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72" r:id="rId10"/>
    <p:sldId id="264" r:id="rId11"/>
    <p:sldId id="265" r:id="rId12"/>
    <p:sldId id="263" r:id="rId13"/>
    <p:sldId id="266" r:id="rId14"/>
    <p:sldId id="267" r:id="rId15"/>
    <p:sldId id="268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58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Lighting Design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343400"/>
            <a:ext cx="6400800" cy="17526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029200" cy="125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lighting Channel?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3924"/>
            <a:ext cx="2057400" cy="8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calculate Amp?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lighting Channel?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3924"/>
            <a:ext cx="2057400" cy="8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calculate Amp?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channel is set of lights turning On/OFF together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Amp= Watt/Volt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 a lamp of 50 watt than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50/220volt= 0.2 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143000"/>
            <a:ext cx="4648200" cy="3200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ON/OFF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b="1" dirty="0" smtClean="0"/>
              <a:t>Relay 4 Ch 20 A</a:t>
            </a:r>
            <a:br>
              <a:rPr lang="en-US" sz="2800" b="1" dirty="0" smtClean="0"/>
            </a:br>
            <a:r>
              <a:rPr lang="en-US" sz="2800" b="1" dirty="0" smtClean="0"/>
              <a:t>Relay 4 Ch 16 A</a:t>
            </a:r>
            <a:br>
              <a:rPr lang="en-US" sz="2800" b="1" dirty="0" smtClean="0"/>
            </a:br>
            <a:r>
              <a:rPr lang="en-US" sz="2800" b="1" dirty="0" smtClean="0"/>
              <a:t>Relay 6 Ch 16 A</a:t>
            </a:r>
            <a:br>
              <a:rPr lang="en-US" sz="2800" b="1" dirty="0" smtClean="0"/>
            </a:br>
            <a:r>
              <a:rPr lang="en-US" sz="2800" b="1" dirty="0" smtClean="0"/>
              <a:t>Relay 8 Ch 16 A</a:t>
            </a:r>
            <a:br>
              <a:rPr lang="en-US" sz="2800" b="1" dirty="0" smtClean="0"/>
            </a:br>
            <a:r>
              <a:rPr lang="en-US" sz="2800" b="1" dirty="0" smtClean="0"/>
              <a:t>  Relay 12 </a:t>
            </a:r>
            <a:r>
              <a:rPr lang="en-US" sz="2800" b="1" dirty="0" smtClean="0"/>
              <a:t>Ch 10A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 smtClean="0"/>
              <a:t>Relay  3 Ch 01A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6190" b="17988"/>
          <a:stretch>
            <a:fillRect/>
          </a:stretch>
        </p:blipFill>
        <p:spPr bwMode="auto">
          <a:xfrm>
            <a:off x="2209800" y="4007148"/>
            <a:ext cx="4190999" cy="28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3924"/>
            <a:ext cx="2057400" cy="8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5800" y="990600"/>
            <a:ext cx="46482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Dimming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Dimmer 2 Ch 6 A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Dimmer 4 Ch 3 A</a:t>
            </a:r>
          </a:p>
          <a:p>
            <a:pPr lvl="0" algn="ctr">
              <a:spcBef>
                <a:spcPct val="0"/>
              </a:spcBef>
            </a:pPr>
            <a:r>
              <a:rPr lang="en-US" sz="2800" b="1" dirty="0" smtClean="0"/>
              <a:t>Dimmer 6 Ch 2 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use Dimmer ?</a:t>
            </a:r>
            <a:br>
              <a:rPr lang="en-US" dirty="0" smtClean="0"/>
            </a:br>
            <a:r>
              <a:rPr lang="en-US" dirty="0" smtClean="0"/>
              <a:t>Where to use Relay?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889" r="25333"/>
          <a:stretch>
            <a:fillRect/>
          </a:stretch>
        </p:blipFill>
        <p:spPr bwMode="auto">
          <a:xfrm>
            <a:off x="0" y="4714875"/>
            <a:ext cx="1066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b="25292"/>
          <a:stretch>
            <a:fillRect/>
          </a:stretch>
        </p:blipFill>
        <p:spPr bwMode="auto">
          <a:xfrm>
            <a:off x="4495800" y="5029200"/>
            <a:ext cx="2447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095875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095875"/>
            <a:ext cx="1000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248275"/>
            <a:ext cx="1609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536192"/>
            <a:ext cx="4343400" cy="34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633413"/>
            <a:ext cx="38385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057400" cy="8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4191000" cy="59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486400"/>
            <a:ext cx="2057400" cy="8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Smart-Bus Lighting controller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altLang="zh-CN" b="1" dirty="0" smtClean="0"/>
              <a:t>Relay connection</a:t>
            </a:r>
            <a:endParaRPr lang="zh-CN" altLang="en-US" b="1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 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246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Floor Lighting Example</a:t>
            </a:r>
            <a:endParaRPr lang="zh-CN" altLang="en-US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 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058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828800" y="14478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Each spot of 50 Watt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Exercise </a:t>
            </a:r>
            <a:endParaRPr lang="zh-CN" altLang="en-US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3526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 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66825"/>
            <a:ext cx="8860579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Differences between</a:t>
            </a:r>
            <a:br>
              <a:rPr lang="en-US" dirty="0" smtClean="0"/>
            </a:br>
            <a:r>
              <a:rPr lang="en-US" dirty="0" smtClean="0"/>
              <a:t> old and new Lighting system?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we need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smart home Lighting system?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152775" cy="1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1</a:t>
            </a:r>
            <a:endParaRPr lang="en-US" sz="6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714" t="23978" r="15429" b="4087"/>
          <a:stretch>
            <a:fillRect/>
          </a:stretch>
        </p:blipFill>
        <p:spPr bwMode="auto">
          <a:xfrm>
            <a:off x="4800600" y="2721077"/>
            <a:ext cx="3886200" cy="413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2057400" cy="227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8440"/>
            <a:ext cx="2057400" cy="227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2057400" cy="227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8440"/>
            <a:ext cx="2057400" cy="227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4478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Many switches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Ugly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hard to use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6800" y="1676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1 Panel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 Friendly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1676400" cy="6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Digital experience, control, simple</a:t>
            </a:r>
            <a:endParaRPr lang="zh-CN" alt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endParaRPr lang="en-US" altLang="zh-CN" smtClean="0"/>
          </a:p>
          <a:p>
            <a:r>
              <a:rPr lang="en-US" altLang="zh-CN" smtClean="0"/>
              <a:t>Easy for all users with graphic multi language </a:t>
            </a:r>
          </a:p>
          <a:p>
            <a:endParaRPr lang="zh-CN" altLang="en-US" smtClean="0"/>
          </a:p>
        </p:txBody>
      </p:sp>
      <p:pic>
        <p:nvPicPr>
          <p:cNvPr id="12292" name="Picture 2" descr="C:\Documents and Settings\Administrator\Desktop\turath training pic\1383602-6-old-woman.jpg"/>
          <p:cNvPicPr>
            <a:picLocks noChangeAspect="1" noChangeArrowheads="1"/>
          </p:cNvPicPr>
          <p:nvPr/>
        </p:nvPicPr>
        <p:blipFill>
          <a:blip r:embed="rId2" cstate="print"/>
          <a:srcRect l="14828" r="7323"/>
          <a:stretch>
            <a:fillRect/>
          </a:stretch>
        </p:blipFill>
        <p:spPr bwMode="auto">
          <a:xfrm>
            <a:off x="571500" y="3643313"/>
            <a:ext cx="3000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Documents and Settings\Administrator\Desktop\turath training pic\21891.jpg"/>
          <p:cNvPicPr>
            <a:picLocks noChangeAspect="1" noChangeArrowheads="1"/>
          </p:cNvPicPr>
          <p:nvPr/>
        </p:nvPicPr>
        <p:blipFill>
          <a:blip r:embed="rId3" cstate="print"/>
          <a:srcRect l="25490" r="17647"/>
          <a:stretch>
            <a:fillRect/>
          </a:stretch>
        </p:blipFill>
        <p:spPr bwMode="auto">
          <a:xfrm>
            <a:off x="3714750" y="2925763"/>
            <a:ext cx="2071688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Documents and Settings\Administrator\Desktop\turath training pic\SML%20060326_premier_332_1%20Man%20in%20Desert.jpg"/>
          <p:cNvPicPr>
            <a:picLocks noChangeAspect="1" noChangeArrowheads="1"/>
          </p:cNvPicPr>
          <p:nvPr/>
        </p:nvPicPr>
        <p:blipFill>
          <a:blip r:embed="rId4" cstate="print"/>
          <a:srcRect l="25781"/>
          <a:stretch>
            <a:fillRect/>
          </a:stretch>
        </p:blipFill>
        <p:spPr bwMode="auto">
          <a:xfrm>
            <a:off x="5929313" y="3786188"/>
            <a:ext cx="26590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04800"/>
            <a:ext cx="1676400" cy="6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2</a:t>
            </a:r>
            <a:endParaRPr lang="en-US" sz="6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4478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More conduits</a:t>
            </a:r>
          </a:p>
          <a:p>
            <a:pPr lvl="0" algn="ctr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back boxes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6800" y="1676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Less conduits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back box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0292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0292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9530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2695575" cy="20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95600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143000"/>
            <a:ext cx="1676400" cy="6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3</a:t>
            </a:r>
            <a:endParaRPr lang="en-US" sz="6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4478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Not stable wiring</a:t>
            </a:r>
          </a:p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Not organized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6800" y="1676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Life time wiring</a:t>
            </a:r>
          </a:p>
          <a:p>
            <a:pPr lvl="0" algn="ctr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Organized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labeled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43000"/>
            <a:ext cx="1676400" cy="6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62250"/>
            <a:ext cx="3076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P5202963.JPG"/>
          <p:cNvPicPr>
            <a:picLocks noChangeAspect="1"/>
          </p:cNvPicPr>
          <p:nvPr/>
        </p:nvPicPr>
        <p:blipFill>
          <a:blip r:embed="rId4" cstate="print"/>
          <a:srcRect b="15385"/>
          <a:stretch>
            <a:fillRect/>
          </a:stretch>
        </p:blipFill>
        <p:spPr>
          <a:xfrm>
            <a:off x="4724400" y="2666999"/>
            <a:ext cx="3714750" cy="4191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4</a:t>
            </a:r>
            <a:endParaRPr lang="en-US" sz="6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981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More control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14600" y="53340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1 network</a:t>
            </a:r>
          </a:p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Flexibility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95400"/>
            <a:ext cx="1676400" cy="6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50311" r="3467" b="47419"/>
          <a:stretch>
            <a:fillRect/>
          </a:stretch>
        </p:blipFill>
        <p:spPr bwMode="auto">
          <a:xfrm>
            <a:off x="3276600" y="2057400"/>
            <a:ext cx="304800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819400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9718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172200" y="1828800"/>
            <a:ext cx="312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Saving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control the lights?</a:t>
            </a:r>
            <a:br>
              <a:rPr lang="en-US" dirty="0" smtClean="0"/>
            </a:br>
            <a:r>
              <a:rPr lang="en-US" dirty="0" smtClean="0"/>
              <a:t>By ON/OFF</a:t>
            </a:r>
            <a:br>
              <a:rPr lang="en-US" dirty="0" smtClean="0"/>
            </a:br>
            <a:r>
              <a:rPr lang="en-US" dirty="0" smtClean="0"/>
              <a:t>By Dimming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6190" b="17988"/>
          <a:stretch>
            <a:fillRect/>
          </a:stretch>
        </p:blipFill>
        <p:spPr bwMode="auto">
          <a:xfrm>
            <a:off x="2133600" y="3124200"/>
            <a:ext cx="548900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3924"/>
            <a:ext cx="2057400" cy="8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Expression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What is Din rail </a:t>
            </a:r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6102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0"/>
            <a:ext cx="2057400" cy="83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154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Lighting Design </vt:lpstr>
      <vt:lpstr>What is the Differences between  old and new Lighting system? </vt:lpstr>
      <vt:lpstr>1</vt:lpstr>
      <vt:lpstr>Digital experience, control, simple</vt:lpstr>
      <vt:lpstr>2</vt:lpstr>
      <vt:lpstr>3</vt:lpstr>
      <vt:lpstr>4</vt:lpstr>
      <vt:lpstr>How we control the lights? By ON/OFF By Dimming</vt:lpstr>
      <vt:lpstr>Expression </vt:lpstr>
      <vt:lpstr>What is lighting Channel?</vt:lpstr>
      <vt:lpstr>What is lighting Channel?</vt:lpstr>
      <vt:lpstr>ON/OFF Relay 4 Ch 20 A Relay 4 Ch 16 A Relay 6 Ch 16 A Relay 8 Ch 16 A   Relay 12 Ch 10A  Relay  3 Ch 01A   </vt:lpstr>
      <vt:lpstr>Where to use Dimmer ? Where to use Relay?</vt:lpstr>
      <vt:lpstr>Slide 14</vt:lpstr>
      <vt:lpstr>Slide 15</vt:lpstr>
      <vt:lpstr>Smart-Bus Lighting controller</vt:lpstr>
      <vt:lpstr>Floor Lighting Example</vt:lpstr>
      <vt:lpstr>Exercise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</dc:title>
  <dc:creator/>
  <cp:lastModifiedBy>Semoos</cp:lastModifiedBy>
  <cp:revision>48</cp:revision>
  <dcterms:created xsi:type="dcterms:W3CDTF">2006-08-16T00:00:00Z</dcterms:created>
  <dcterms:modified xsi:type="dcterms:W3CDTF">2012-04-23T03:32:45Z</dcterms:modified>
</cp:coreProperties>
</file>